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706E77-99BA-4DC1-94F8-15C31AFD0AFC}" type="datetimeFigureOut">
              <a:rPr lang="ru-RU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5DB319-1708-47B1-BAAC-2BA510956675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87" name="Группа 86"/>
          <p:cNvGrpSpPr/>
          <p:nvPr/>
        </p:nvGrpSpPr>
        <p:grpSpPr bwMode="auto">
          <a:xfrm>
            <a:off x="238333" y="617090"/>
            <a:ext cx="8640957" cy="3769126"/>
            <a:chOff x="0" y="0"/>
            <a:chExt cx="8640957" cy="3769126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0" y="0"/>
              <a:ext cx="8640958" cy="6294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 b="1">
                  <a:solidFill>
                    <a:schemeClr val="tx1"/>
                  </a:solidFill>
                  <a:latin typeface="Arial"/>
                  <a:cs typeface="Arial"/>
                </a:rPr>
                <a:t>КОНТРОЛЬНОЕ УПРАВЛЕНИЕ НОВОСИБИРСКОЙ ОБЛАСТИ</a:t>
              </a:r>
              <a:r>
                <a:rPr lang="en-US" sz="1600" b="1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endParaRPr lang="ru-RU" sz="1600" b="1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2096947" y="550787"/>
              <a:ext cx="4531362" cy="5654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 b="1">
                  <a:solidFill>
                    <a:schemeClr val="tx1"/>
                  </a:solidFill>
                  <a:latin typeface="Arial"/>
                  <a:cs typeface="Arial"/>
                </a:rPr>
                <a:t>НАЧАЛЬНИК УПРАВЛЕНИЯ</a:t>
              </a:r>
              <a:endParaRPr/>
            </a:p>
            <a:p>
              <a:pPr algn="r">
                <a:defRPr/>
              </a:pPr>
              <a:endParaRPr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6161332" y="1404247"/>
              <a:ext cx="2147277" cy="90360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dirty="0"/>
            </a:p>
            <a:p>
              <a:pPr algn="ctr">
                <a:defRPr/>
              </a:pPr>
              <a:r>
                <a:rPr lang="ru-RU" sz="1100" b="1" dirty="0">
                  <a:solidFill>
                    <a:schemeClr val="tx1"/>
                  </a:solidFill>
                  <a:latin typeface="Arial"/>
                  <a:cs typeface="Arial"/>
                </a:rPr>
                <a:t>Заместитель </a:t>
              </a:r>
            </a:p>
            <a:p>
              <a:pPr algn="ctr">
                <a:defRPr/>
              </a:pPr>
              <a:r>
                <a:rPr lang="ru-RU" sz="1100" b="1" dirty="0">
                  <a:solidFill>
                    <a:schemeClr val="tx1"/>
                  </a:solidFill>
                  <a:latin typeface="Arial"/>
                  <a:cs typeface="Arial"/>
                </a:rPr>
                <a:t>начальника управления</a:t>
              </a:r>
            </a:p>
            <a:p>
              <a:pPr algn="r">
                <a:defRPr/>
              </a:pPr>
              <a:endParaRPr lang="ru-RU" sz="12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422655" y="1429835"/>
              <a:ext cx="2117273" cy="87801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100" b="1">
                  <a:solidFill>
                    <a:schemeClr val="tx1"/>
                  </a:solidFill>
                  <a:latin typeface="Arial"/>
                  <a:cs typeface="Arial"/>
                </a:rPr>
                <a:t>Заместитель </a:t>
              </a:r>
              <a:endParaRPr/>
            </a:p>
            <a:p>
              <a:pPr algn="ctr">
                <a:defRPr/>
              </a:pPr>
              <a:r>
                <a:rPr lang="ru-RU" sz="1100" b="1">
                  <a:solidFill>
                    <a:schemeClr val="tx1"/>
                  </a:solidFill>
                  <a:latin typeface="Arial"/>
                  <a:cs typeface="Arial"/>
                </a:rPr>
                <a:t>начальника управления</a:t>
              </a:r>
              <a:endParaRPr/>
            </a:p>
            <a:p>
              <a:pPr algn="r">
                <a:defRPr/>
              </a:pPr>
              <a:endParaRPr lang="ru-RU" sz="1200" b="1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362349" y="2459718"/>
              <a:ext cx="2177580" cy="130940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83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ru-RU" sz="1100" b="1" dirty="0" smtClean="0">
                  <a:solidFill>
                    <a:schemeClr val="tx1"/>
                  </a:solidFill>
                  <a:latin typeface="Arial"/>
                  <a:cs typeface="Arial"/>
                </a:rPr>
                <a:t>.</a:t>
              </a: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algn="ctr">
                <a:defRPr/>
              </a:pPr>
              <a:endParaRPr dirty="0"/>
            </a:p>
            <a:p>
              <a:pPr algn="ctr">
                <a:defRPr/>
              </a:pPr>
              <a:r>
                <a:rPr lang="ru-RU" sz="1100" b="1" dirty="0">
                  <a:solidFill>
                    <a:schemeClr val="tx1"/>
                  </a:solidFill>
                  <a:latin typeface="Arial"/>
                  <a:cs typeface="Arial"/>
                </a:rPr>
                <a:t>Отдел финансового контроля</a:t>
              </a:r>
              <a:endParaRPr dirty="0"/>
            </a:p>
            <a:p>
              <a:pPr algn="ctr"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ru-RU" sz="900" dirty="0" smtClean="0">
                  <a:solidFill>
                    <a:schemeClr val="tx1"/>
                  </a:solidFill>
                  <a:latin typeface="Arial"/>
                  <a:cs typeface="Arial"/>
                </a:rPr>
                <a:t>                                 </a:t>
              </a:r>
              <a:endParaRPr dirty="0"/>
            </a:p>
            <a:p>
              <a:pPr>
                <a:defRPr/>
              </a:pPr>
              <a:endParaRPr lang="ru-RU" sz="9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algn="r">
                <a:defRPr/>
              </a:pPr>
              <a:endParaRPr dirty="0"/>
            </a:p>
            <a:p>
              <a:pPr>
                <a:defRPr/>
              </a:pPr>
              <a:r>
                <a:rPr lang="ru-RU" sz="1100" b="1" dirty="0">
                  <a:solidFill>
                    <a:schemeClr val="tx1"/>
                  </a:solidFill>
                  <a:latin typeface="Arial"/>
                  <a:cs typeface="Arial"/>
                </a:rPr>
                <a:t>   </a:t>
              </a:r>
              <a:endParaRPr dirty="0"/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100" b="1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ru-RU" sz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 bwMode="auto">
          <a:xfrm>
            <a:off x="3509859" y="3133582"/>
            <a:ext cx="2182205" cy="11567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dirty="0"/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Отдел административного производства </a:t>
            </a:r>
          </a:p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9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dirty="0"/>
          </a:p>
          <a:p>
            <a:pPr>
              <a:defRPr/>
            </a:pPr>
            <a:r>
              <a:rPr lang="ru-RU" sz="900" dirty="0">
                <a:solidFill>
                  <a:schemeClr val="tx1"/>
                </a:solidFill>
                <a:latin typeface="Arial"/>
                <a:cs typeface="Arial"/>
              </a:rPr>
              <a:t>                                 </a:t>
            </a:r>
            <a:endParaRPr dirty="0"/>
          </a:p>
          <a:p>
            <a:pPr algn="r">
              <a:defRPr/>
            </a:pPr>
            <a:endParaRPr lang="ru-RU" sz="11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372409" y="4472858"/>
            <a:ext cx="2243538" cy="12589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dirty="0"/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Отдел оценки, анализа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 и методологии</a:t>
            </a:r>
            <a:endParaRPr dirty="0"/>
          </a:p>
          <a:p>
            <a:pPr>
              <a:defRPr/>
            </a:pPr>
            <a:endParaRPr lang="ru-RU" sz="9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900" smtClean="0">
                <a:solidFill>
                  <a:schemeClr val="tx1"/>
                </a:solidFill>
                <a:latin typeface="Arial"/>
                <a:cs typeface="Arial"/>
              </a:rPr>
              <a:t>                              </a:t>
            </a:r>
            <a:endParaRPr dirty="0"/>
          </a:p>
          <a:p>
            <a:pPr algn="r">
              <a:defRPr/>
            </a:pPr>
            <a:endParaRPr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372410" y="3141657"/>
            <a:ext cx="2243538" cy="11406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dirty="0"/>
          </a:p>
          <a:p>
            <a:pPr algn="ctr">
              <a:defRPr/>
            </a:pPr>
            <a:endParaRPr lang="ru-RU" sz="11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Отдел контроля 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в сфере закупок</a:t>
            </a:r>
          </a:p>
          <a:p>
            <a:pPr>
              <a:defRPr/>
            </a:pPr>
            <a:endParaRPr lang="ru-RU" sz="9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9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dirty="0"/>
          </a:p>
          <a:p>
            <a:pPr>
              <a:defRPr/>
            </a:pPr>
            <a:r>
              <a:rPr lang="ru-RU" sz="900" dirty="0">
                <a:solidFill>
                  <a:schemeClr val="tx1"/>
                </a:solidFill>
                <a:latin typeface="Arial"/>
                <a:cs typeface="Arial"/>
              </a:rPr>
              <a:t>                                 </a:t>
            </a:r>
            <a:endParaRPr dirty="0"/>
          </a:p>
          <a:p>
            <a:pPr algn="r">
              <a:defRPr/>
            </a:pPr>
            <a:endParaRPr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543515" y="2046926"/>
            <a:ext cx="2148549" cy="878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1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dirty="0"/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Заместитель 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начальника управления </a:t>
            </a:r>
          </a:p>
          <a:p>
            <a:pPr algn="ctr">
              <a:defRPr/>
            </a:pPr>
            <a:endParaRPr lang="ru-RU" sz="11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ru-RU" sz="11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sz="11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543515" y="4523673"/>
            <a:ext cx="2182205" cy="12081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Arial"/>
                <a:cs typeface="Arial"/>
              </a:rPr>
              <a:t>Отдел организационно-правовой и кадровой работы</a:t>
            </a:r>
            <a:endParaRPr lang="ru-RU" sz="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900" dirty="0" smtClean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endParaRPr dirty="0"/>
          </a:p>
          <a:p>
            <a:pPr>
              <a:defRPr/>
            </a:pPr>
            <a:r>
              <a:rPr lang="ru-RU" sz="900" dirty="0">
                <a:solidFill>
                  <a:schemeClr val="tx1"/>
                </a:solidFill>
                <a:latin typeface="Arial"/>
                <a:cs typeface="Arial"/>
              </a:rPr>
              <a:t>                               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DocSecurity>0</DocSecurity>
  <PresentationFormat>Экран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Manager/>
  <Company>АГНОиПНО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контрольного управления Новосибирской области</dc:title>
  <dc:subject/>
  <dc:creator>Головин Алексей Николаевич</dc:creator>
  <cp:keywords/>
  <dc:description/>
  <cp:lastModifiedBy>Королева Ирина Сергеевна</cp:lastModifiedBy>
  <cp:revision>53</cp:revision>
  <dcterms:created xsi:type="dcterms:W3CDTF">2017-03-10T05:32:39Z</dcterms:created>
  <dcterms:modified xsi:type="dcterms:W3CDTF">2023-07-03T05:27:14Z</dcterms:modified>
  <cp:category/>
  <dc:identifier/>
  <cp:contentStatus/>
  <dc:language/>
  <cp:version/>
</cp:coreProperties>
</file>