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4799BB58-B273-422E-8DF7-AC5406BF218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9" autoAdjust="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25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18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53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83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05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42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91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63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30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94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8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6E77-99BA-4DC1-94F8-15C31AFD0AFC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DB319-1708-47B1-BAAC-2BA510956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03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Группа 86"/>
          <p:cNvGrpSpPr/>
          <p:nvPr/>
        </p:nvGrpSpPr>
        <p:grpSpPr>
          <a:xfrm>
            <a:off x="179512" y="620688"/>
            <a:ext cx="8640960" cy="5047967"/>
            <a:chOff x="388882" y="548680"/>
            <a:chExt cx="8316416" cy="461965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88882" y="548680"/>
              <a:ext cx="8316416" cy="576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600000"/>
              </a:lightRig>
            </a:scene3d>
            <a:sp3d contourW="12700">
              <a:bevelT w="165100" prst="coolSlant"/>
              <a:contourClr>
                <a:schemeClr val="bg1">
                  <a:lumMod val="8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КОНТРОЛЬНОЕ УПРАВЛЕНИЕ НОВОСИБИРСКОЙ ОБЛАСТИ</a:t>
              </a:r>
              <a:endPara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47764" y="1052736"/>
              <a:ext cx="4320480" cy="45499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НАЧАЛЬНИК </a:t>
              </a:r>
              <a:r>
                <a:rPr lang="ru-RU" sz="16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УПРАВЛЕНИЯ</a:t>
              </a:r>
              <a:endPara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440631" y="1800255"/>
              <a:ext cx="2212364" cy="93257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Заместитель начальника управления- начальник отдела контроля </a:t>
              </a:r>
            </a:p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 сфере закупок</a:t>
              </a: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95665" y="1872263"/>
              <a:ext cx="1979712" cy="86409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Заместитель </a:t>
              </a:r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начальника</a:t>
              </a:r>
            </a:p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управления</a:t>
              </a:r>
            </a:p>
            <a:p>
              <a:pPr algn="r"/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618148" y="1800255"/>
              <a:ext cx="1979712" cy="9361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Отдел организационно-кадровой </a:t>
              </a:r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работы</a:t>
              </a:r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584" y="4095745"/>
              <a:ext cx="2095794" cy="107258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83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Отдел финансового контроля</a:t>
              </a:r>
            </a:p>
            <a:p>
              <a:pPr algn="ctr"/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ru-RU" sz="11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476934" y="3176899"/>
            <a:ext cx="2182205" cy="10427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Юридический отдел</a:t>
            </a:r>
          </a:p>
          <a:p>
            <a:pPr algn="ctr"/>
            <a:endParaRPr lang="ru-RU" sz="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4496620"/>
            <a:ext cx="2177904" cy="10206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 оценки, анализа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методологии</a:t>
            </a:r>
          </a:p>
          <a:p>
            <a:pPr algn="r"/>
            <a:r>
              <a:rPr lang="ru-RU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22590" y="3326980"/>
            <a:ext cx="2243538" cy="892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 контроля 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закупок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-6965"/>
            <a:ext cx="4572000" cy="6192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483768" y="1700808"/>
            <a:ext cx="0" cy="287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680136" y="1668659"/>
            <a:ext cx="0" cy="287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63283" y="1700807"/>
            <a:ext cx="0" cy="287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89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44</Words>
  <Application>Microsoft Office PowerPoint</Application>
  <PresentationFormat>Экран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АГНОиПНО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контрольного управления Новосибирской области</dc:title>
  <dc:creator>Головин Алексей Николаевич</dc:creator>
  <cp:lastModifiedBy>Королева Ирина Сергеевна</cp:lastModifiedBy>
  <cp:revision>51</cp:revision>
  <cp:lastPrinted>2022-08-09T06:52:09Z</cp:lastPrinted>
  <dcterms:created xsi:type="dcterms:W3CDTF">2017-03-10T05:32:39Z</dcterms:created>
  <dcterms:modified xsi:type="dcterms:W3CDTF">2023-03-14T07:55:09Z</dcterms:modified>
</cp:coreProperties>
</file>